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60" r:id="rId2"/>
    <p:sldId id="273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258" r:id="rId28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4636"/>
    <a:srgbClr val="156EB1"/>
    <a:srgbClr val="EDA336"/>
    <a:srgbClr val="092F4C"/>
    <a:srgbClr val="FFE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FCE08-2AA0-4FF0-890C-EB579EAA27B0}" v="3" dt="2026-03-28T07:41: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01"/>
    <p:restoredTop sz="73453" autoAdjust="0"/>
  </p:normalViewPr>
  <p:slideViewPr>
    <p:cSldViewPr snapToGrid="0">
      <p:cViewPr>
        <p:scale>
          <a:sx n="66" d="100"/>
          <a:sy n="66" d="100"/>
        </p:scale>
        <p:origin x="14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ΑΝΑΣΤΑΣΙΟΣ ΕΜΒΑΛΩΤΗΣ" userId="a707ede7-2c6f-495f-8543-b01bf4c21411" providerId="ADAL" clId="{2DA43F24-D208-4DD4-9CFC-7FF9AB8B0BDB}"/>
    <pc:docChg chg="undo custSel modSld">
      <pc:chgData name="ΑΝΑΣΤΑΣΙΟΣ ΕΜΒΑΛΩΤΗΣ" userId="a707ede7-2c6f-495f-8543-b01bf4c21411" providerId="ADAL" clId="{2DA43F24-D208-4DD4-9CFC-7FF9AB8B0BDB}" dt="2026-03-28T07:41:19.792" v="29" actId="1038"/>
      <pc:docMkLst>
        <pc:docMk/>
      </pc:docMkLst>
      <pc:sldChg chg="addSp modSp mod">
        <pc:chgData name="ΑΝΑΣΤΑΣΙΟΣ ΕΜΒΑΛΩΤΗΣ" userId="a707ede7-2c6f-495f-8543-b01bf4c21411" providerId="ADAL" clId="{2DA43F24-D208-4DD4-9CFC-7FF9AB8B0BDB}" dt="2026-03-28T07:40:45.603" v="14" actId="1037"/>
        <pc:sldMkLst>
          <pc:docMk/>
          <pc:sldMk cId="2921860480" sldId="258"/>
        </pc:sldMkLst>
        <pc:picChg chg="add mod">
          <ac:chgData name="ΑΝΑΣΤΑΣΙΟΣ ΕΜΒΑΛΩΤΗΣ" userId="a707ede7-2c6f-495f-8543-b01bf4c21411" providerId="ADAL" clId="{2DA43F24-D208-4DD4-9CFC-7FF9AB8B0BDB}" dt="2026-03-28T07:40:45.603" v="14" actId="1037"/>
          <ac:picMkLst>
            <pc:docMk/>
            <pc:sldMk cId="2921860480" sldId="258"/>
            <ac:picMk id="3" creationId="{F5F2177A-B20B-C0BA-2F49-6895247E47C7}"/>
          </ac:picMkLst>
        </pc:picChg>
      </pc:sldChg>
      <pc:sldChg chg="addSp delSp modSp mod">
        <pc:chgData name="ΑΝΑΣΤΑΣΙΟΣ ΕΜΒΑΛΩΤΗΣ" userId="a707ede7-2c6f-495f-8543-b01bf4c21411" providerId="ADAL" clId="{2DA43F24-D208-4DD4-9CFC-7FF9AB8B0BDB}" dt="2026-03-28T07:41:19.792" v="29" actId="1038"/>
        <pc:sldMkLst>
          <pc:docMk/>
          <pc:sldMk cId="2374285469" sldId="260"/>
        </pc:sldMkLst>
        <pc:picChg chg="add del mod">
          <ac:chgData name="ΑΝΑΣΤΑΣΙΟΣ ΕΜΒΑΛΩΤΗΣ" userId="a707ede7-2c6f-495f-8543-b01bf4c21411" providerId="ADAL" clId="{2DA43F24-D208-4DD4-9CFC-7FF9AB8B0BDB}" dt="2026-03-28T07:39:38.242" v="1" actId="478"/>
          <ac:picMkLst>
            <pc:docMk/>
            <pc:sldMk cId="2374285469" sldId="260"/>
            <ac:picMk id="4" creationId="{1B328FDA-9227-9A69-0531-DBBEA89FC330}"/>
          </ac:picMkLst>
        </pc:picChg>
        <pc:picChg chg="add mod">
          <ac:chgData name="ΑΝΑΣΤΑΣΙΟΣ ΕΜΒΑΛΩΤΗΣ" userId="a707ede7-2c6f-495f-8543-b01bf4c21411" providerId="ADAL" clId="{2DA43F24-D208-4DD4-9CFC-7FF9AB8B0BDB}" dt="2026-03-28T07:40:58.418" v="16" actId="14100"/>
          <ac:picMkLst>
            <pc:docMk/>
            <pc:sldMk cId="2374285469" sldId="260"/>
            <ac:picMk id="13" creationId="{4819E625-44B6-C1E2-A15D-EF56B519216A}"/>
          </ac:picMkLst>
        </pc:picChg>
        <pc:picChg chg="add mod">
          <ac:chgData name="ΑΝΑΣΤΑΣΙΟΣ ΕΜΒΑΛΩΤΗΣ" userId="a707ede7-2c6f-495f-8543-b01bf4c21411" providerId="ADAL" clId="{2DA43F24-D208-4DD4-9CFC-7FF9AB8B0BDB}" dt="2026-03-28T07:41:19.792" v="29" actId="1038"/>
          <ac:picMkLst>
            <pc:docMk/>
            <pc:sldMk cId="2374285469" sldId="260"/>
            <ac:picMk id="14" creationId="{77ACE966-99DC-0836-405A-AF1CBF67EC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FDFCA-92D5-1B44-AD1D-7052D8ABCACD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BBC0A-146F-C240-9988-83F183D9D0E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2076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69D62-C575-4D7F-C3FE-53955718A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0D4D5-CBD8-7AC6-E215-760841DEC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BA04BD-8F6F-AF4E-F201-9A4A4E531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67BCB-4AC1-1C2F-78F6-82DD546AB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93854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07D7A-AD74-5DD9-0739-6682A7F5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F4F50-4CED-B983-AC67-F7A2AE592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409C3-DFE4-0C5E-EBD6-223187DAC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FBC79-A241-C660-A3C9-52ECF94934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7198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0633C-DC39-84C4-457B-97E560097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6D9DBE-A1EA-B4F7-465A-49778DB45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19B017-3D23-D321-2121-97E229D95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75920-5686-C813-2A5B-225ABE229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39549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3334-E77B-415C-09AA-A2EDB88D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FD341-9816-C4A6-04D6-E12DA9E38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33A38-D7C3-599C-8344-F3CEC7460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E1276-1DEC-9A18-EC88-03DF8DC37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3135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41842-9295-BA7F-70EC-FB573EC7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87F34C-0CDD-99EE-4258-1B1EE7B5C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FD738-3A8E-51A3-6697-95CA7E0B8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AB105-69B6-4FA7-BCE8-6C669989FB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9517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02CF1-2BCB-F43F-3F46-E37A25D12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DB64A-C774-876A-A846-C0A7B2617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36D4B4-9DB9-5F14-28B2-B3F55ADE3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AA61B-C501-E509-A2F6-18054C652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55290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6E4F3-33F1-403B-65C3-29B771B8B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25F2A-34A4-56F7-340F-E4EFD1B8B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47F3D9-C957-4C4F-AD0C-D289BBDA9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159F3-0268-B92B-9ACD-C3580A5E6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57141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0C12E-9D7C-9D7E-9CE0-70B706E15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6C5A7-532F-90C4-931D-FF186275A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789E83-B035-4878-01F1-105340EDD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4E49D-BD5E-F5E9-6442-0C1ACEC52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00196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34635-C33A-B309-47F1-F2D1AE30C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7FFAF-7B9D-F4DB-4205-8A54748ED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123F7-498A-AF58-A12A-D87608A30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D57E4-1DFB-EF88-B480-7261FF315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0690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B232-E97A-7F97-9343-57FE559A0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6B6BF-5DBD-5D1E-A9B0-57C4FF26A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E89BCC-0A88-E681-DACD-221A255D0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63F63-4C42-7297-3395-A03688043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79868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4CA1-1823-BF39-613C-68B77FBD4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7BCEF0-1E5C-BE8A-2760-1C17CBE537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A37CE-BC75-5097-ADD6-260B1B1E1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96431-DD6D-BAA5-9352-21F8F44D3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22468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1D8FB-7939-5377-7C4D-3E13F7028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621EB-2E80-147A-5B2B-DC67B90CD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D8D74-71B5-2C5D-78EF-A09209211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EA52C-7CB1-CF1F-682C-B8F8A59CB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47783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6477A-01B6-C928-B141-BEC6E0A46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B4922-F012-E933-F765-D13339DE5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A2BD0-74CE-CE72-7690-DC213025C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BF709-734A-BA32-1CB8-C69E9B8EF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20652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15DE6-D8A6-92D6-A0C7-A8196E56A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DFA876-8466-F6AC-432F-09BCE105EB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A80A55-98F5-B96F-70D7-BCAB2A6D3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79A76-A753-1A6F-8106-2BAE4FB02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8987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1E894-BE1D-BFE0-0773-E866FBAD7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952DD1-644B-CF06-4EE5-60759F221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AE4732-2950-2CB0-1DEA-6E07458BA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1E9A7-525C-0FF2-6AF3-B8960078F5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54907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F9712-6544-70D5-77B0-7BADD048C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3D1E37-6B5F-CF27-AD2D-95F37AFBB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C3D31-9D5C-A5F5-B43B-C2E2E33C0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2F34D-7DF9-50AF-114C-D444BFF74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50073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A12E1-E385-59A1-D9AD-EDE676B46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2625E-D641-67F7-C259-A2BCBB157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6ED68-87C4-D0BB-4749-86689280B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42842-69C8-FE98-E3C2-849403DBE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71008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1958C-01FE-2596-FF21-CD440023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07B21-ED69-3DF8-66F0-E26717C4A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8BAC2-F9CC-830E-17AC-EFC1A2588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28E4E-51B8-2ED6-5E62-19F3E7708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00882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3403B-6B04-6683-07CC-B332E17C4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BF2967-ECA6-4D86-8854-4B00DD8AB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37299E-1279-967F-3B76-3C09ECBF5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C0DA0-CC84-7EDB-20DF-2FAB84638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19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75109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0D7E3-1C04-A8E2-786D-695548646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93758-6F20-275B-AB2B-3F5EC12E9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EBE6B6-8431-FF5F-B797-C5E269FBC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F2537-B7B8-55DC-F48C-961E9CB73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82052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BB3EA-C288-6CE3-3D86-4A4C8ECA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A03EB-EFC1-D876-E5E5-75CF654FB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01DCDA-151C-80FF-29DC-3DC831C53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C280D-35CA-EBD4-8D64-A2555E6BE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70268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6A835-92EB-C564-73BE-ED7BEE7E3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AD057-AA3E-D847-D029-8ADDF4FD2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459A4-3D90-17A6-48A6-CE8FF42E3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FD37-34A1-BA3A-D769-0F5325FC8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92378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2B766-5520-AF6E-95B3-C010AD847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605F3-9705-B352-20FF-F11E599F4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82EA3-5845-80FE-AB84-8DA1E1AAA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1FDA5-E2B7-2E27-855F-6151B63D7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267574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343F-1EC3-6B3E-6C08-25F66B4EB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4B7E4-A4E5-C906-A16B-1309F8CCB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4F0EF-6AB9-1955-8613-853A7C7F1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6B861-8509-8E3C-A71C-F01C658D8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680193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25D6-9D7A-5A5E-B157-B9281D873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7DB29-6393-9ED3-A9F4-23DE4E439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2DA028-7AB4-0ADA-E817-5F8991883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C92BD-B1C5-8FA1-158F-79DAE63E7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23694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2FC5D-40D2-2A88-4FAD-D11B74E28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0B7891-BB02-728B-0F04-7FA02F58A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8F9FF-DC3B-4A3B-52D9-5DEC922F9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E48A7-C3CF-7D84-6071-063D079CF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00239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06DD1-6D7B-0A72-9927-5974C91A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D91EC-DBE0-BEA9-3053-1879A4310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A7D81-9E1D-83B3-0058-2A4038D4B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A5AB5-0596-0FF1-AEF0-D0E0D1BE5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BBC0A-146F-C240-9988-83F183D9D0E4}" type="slidenum">
              <a:rPr lang="en-GR" smtClean="0"/>
              <a:t>27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8842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9B36A-420D-4E6D-F222-056C90A3F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21FAB-0C19-C7A3-CC9A-4F43DB53F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C0DD3-069E-356E-D9C2-10251EF0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FA61A-B276-8150-38A2-CF09FC4B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92CE8-5E83-9273-5BFC-7D0406FB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3359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3707A-5E5B-5B8E-2503-B7E26C40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145CB-B7D2-3547-26F5-CB1D45C98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E6EE6-D736-1ACD-32B1-135E94C0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C86D5-4C83-48AD-F116-BF285EB7F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32155-A69F-A5B6-7762-8F7E6BD8F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211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D142-4A2E-7370-1839-C5ED33981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CB51F-F071-246C-2E67-864A7949F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03769-2031-BDC6-5225-3FA70F33F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A81C1-6AB9-41C2-4027-66578E3BF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44F9B-79BE-1BAC-D098-FBCBEBA78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3956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97FC-9580-4BF5-A25C-20154682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2CD88-68DB-E736-E703-CE936FE2A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EC9E6-C4A1-7655-88F0-DEE86076F0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3F853-0F54-6558-78F5-790D094B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5F73-1ADA-B49E-382D-136322F6C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3E9F2-8FBC-1DA1-9D32-9FBDD6AA9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5943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171A-8693-EA34-E583-B58049FA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C7805-A1AB-23D8-4742-EC8EC20EA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C5D6AD-F45C-B07C-59E7-FC5F96E56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681A82-3C22-F5A0-48E2-27FBE53EA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79A16-4C23-E4A1-5727-D493C582B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73661-501A-24E2-57B3-9F45A27BD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3B0B2A-0C67-7E44-D211-3E2B16475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465794-A5A6-8FB8-3F5A-AD1EAF919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89091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79D33-A5D8-FCEF-D01C-CC7252F56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8F18D0-B689-4937-111B-1461248B3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8FC14-39C2-20C3-10F7-E6F2137F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6E8DF-FDCC-6AFC-3A50-8F5D84B39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3835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98948-B0C3-883F-0B0C-138AA8F6D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DDD51F-B387-CE72-04B3-5C44C7B13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D9B13-171A-B1E4-D0FC-3623ECFE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3550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5AB5-41AC-5D1A-2776-E0C1FBD2C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C7507-A63F-B4C1-D732-14DEB620C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F6EF1-E095-1AE4-3A0E-5BB7B936C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EAF76-F6E4-27D3-14D0-DB2EE57E8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4946F-5AC5-A419-028B-9F6336444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F3049-54C9-1E77-CE9C-65A4EC45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03822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7575-6797-B7B4-C958-BA8261FA0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95254D-CB7D-D422-ED9B-1C86C950C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35280-9C95-D0E4-DB30-0485CEC7E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EB3B5-840D-8DD5-4520-6255839F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8F5A6-E1FA-B8EC-76D0-67178F964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FC812-B6AA-3787-2A29-B89C9D77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30194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A893E-B6D8-6CD2-3C45-F3D502811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9F5AE-CBF2-052E-C18C-95106D11B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C066A-CA05-7FA2-FAEA-89999211C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506BB-772A-97E5-0195-402A1D3E2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CC688-0574-747F-562D-DFD0D1AD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0700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9B561B-F598-4B68-96D1-BE4D2081EC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C81B6-1CFE-281A-075A-ABC60AD9E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1DC74-6765-F368-CB36-9D505BD4F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C3DC6-0CAF-48FB-FE54-465C1A2CC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3FB03-CE32-2E84-282C-6D1BCD79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4418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755B27-EF53-836F-AFC9-00FC5332C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5503B-6F14-D181-912B-682FDB24B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B22FE-1BD9-015E-84DC-143A4EB24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D5653D-53D4-0F44-93AB-1CF78B97DF7A}" type="datetimeFigureOut">
              <a:rPr lang="en-GR" smtClean="0"/>
              <a:t>05/20/2026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53726-9240-16B1-A14D-17D4FD9A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D67C6-2EC0-DCF3-6272-0F6480289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1A53C4-5E82-2544-8957-AA0FE84C627B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8647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hyperlink" Target="https://pjl.jour.auth.gr/index.php/en/?utm_source=chatgpt.com" TargetMode="External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280D2-A066-E0E6-B498-73BDFA348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A7FCD2-D98F-2A59-B494-5FA21E49671C}"/>
              </a:ext>
            </a:extLst>
          </p:cNvPr>
          <p:cNvSpPr/>
          <p:nvPr/>
        </p:nvSpPr>
        <p:spPr>
          <a:xfrm>
            <a:off x="11877" y="0"/>
            <a:ext cx="12192000" cy="6858000"/>
          </a:xfrm>
          <a:prstGeom prst="rect">
            <a:avLst/>
          </a:prstGeom>
          <a:solidFill>
            <a:srgbClr val="092F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995AD6-1382-4B11-6376-FC96761C3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63" y="420540"/>
            <a:ext cx="2906266" cy="701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506FA0-8388-DD14-55FC-3A5E54F96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70"/>
          <a:stretch>
            <a:fillRect/>
          </a:stretch>
        </p:blipFill>
        <p:spPr>
          <a:xfrm flipH="1">
            <a:off x="7185000" y="2992609"/>
            <a:ext cx="5018877" cy="3864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CEF285-A305-DBC9-1565-4FF7AEAE6340}"/>
              </a:ext>
            </a:extLst>
          </p:cNvPr>
          <p:cNvSpPr txBox="1"/>
          <p:nvPr/>
        </p:nvSpPr>
        <p:spPr>
          <a:xfrm>
            <a:off x="304963" y="2594949"/>
            <a:ext cx="67765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>
                <a:solidFill>
                  <a:schemeClr val="bg1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Media &amp; AI Literacy: Η Ανατομία του Ψηφιακού Πολίτη</a:t>
            </a:r>
            <a:endParaRPr lang="en-GR" sz="4000" b="1" dirty="0">
              <a:solidFill>
                <a:schemeClr val="bg1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534AE5-D773-BE37-4F8B-937B8B5AD282}"/>
              </a:ext>
            </a:extLst>
          </p:cNvPr>
          <p:cNvSpPr txBox="1"/>
          <p:nvPr/>
        </p:nvSpPr>
        <p:spPr>
          <a:xfrm>
            <a:off x="304963" y="2129452"/>
            <a:ext cx="8361517" cy="308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Πρόγραμμα Επιμόρφωσης Εκπαιδευτικών σε θέματα Κατανόησης Κειμένου </a:t>
            </a:r>
            <a:endParaRPr lang="en-GR" sz="140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C2782E-5436-9B0C-3532-8E86DCDDA9B8}"/>
              </a:ext>
            </a:extLst>
          </p:cNvPr>
          <p:cNvSpPr txBox="1"/>
          <p:nvPr/>
        </p:nvSpPr>
        <p:spPr>
          <a:xfrm>
            <a:off x="315162" y="4617157"/>
            <a:ext cx="50188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chemeClr val="bg1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Νικόλαος Παναγιώτου</a:t>
            </a:r>
          </a:p>
          <a:p>
            <a:r>
              <a:rPr lang="el-GR" sz="1400" dirty="0">
                <a:solidFill>
                  <a:schemeClr val="bg1"/>
                </a:solidFill>
              </a:rPr>
              <a:t>Καθηγητής, Τμήμα Δημοσιογραφίας και ΜΜΕ, Αριστοτέλειο </a:t>
            </a:r>
            <a:r>
              <a:rPr lang="el-GR" sz="1400">
                <a:solidFill>
                  <a:schemeClr val="bg1"/>
                </a:solidFill>
              </a:rPr>
              <a:t>Πανεπιστήμιο Θεσσαλονίκης, </a:t>
            </a:r>
          </a:p>
          <a:p>
            <a:r>
              <a:rPr lang="el-GR" sz="1400">
                <a:solidFill>
                  <a:schemeClr val="bg1"/>
                </a:solidFill>
              </a:rPr>
              <a:t>Διευθυντής </a:t>
            </a:r>
            <a:r>
              <a:rPr lang="el-GR" sz="1400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Peace </a:t>
            </a:r>
            <a:r>
              <a:rPr lang="el-GR" sz="1400" dirty="0" err="1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Journalism</a:t>
            </a:r>
            <a:r>
              <a:rPr lang="el-GR" sz="1400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l-GR" sz="1400" dirty="0" err="1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Laboratory</a:t>
            </a:r>
            <a:r>
              <a:rPr lang="el-GR" sz="1400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(PJL</a:t>
            </a:r>
            <a:r>
              <a:rPr lang="el-GR" sz="1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l-GR" sz="1400" dirty="0">
              <a:solidFill>
                <a:schemeClr val="bg1"/>
              </a:solidFill>
            </a:endParaRPr>
          </a:p>
          <a:p>
            <a:endParaRPr lang="en-GR" sz="1400" dirty="0">
              <a:solidFill>
                <a:schemeClr val="bg1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169D38-7434-C1DE-7B49-DCB856381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563" y="6014719"/>
            <a:ext cx="2442247" cy="597571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C8832B20-F396-386F-C3B2-BC6BB3B17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277" y="294639"/>
            <a:ext cx="899160" cy="56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4819E625-44B6-C1E2-A15D-EF56B519216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42579" y="6058931"/>
            <a:ext cx="340500" cy="488050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77ACE966-99DC-0836-405A-AF1CBF67EC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088" y="6627960"/>
            <a:ext cx="5366857" cy="1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85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A87DB-28F3-4655-189A-B2A710AD4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C7AFFD-8423-9209-27F9-FFCCA1421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60351E-2F37-7368-96ED-AED2ACF1D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89CF92-5967-F7B8-3322-7AAAAA930197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A26DD1-06D3-8700-6F59-4F208872E343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">
            <a:extLst>
              <a:ext uri="{FF2B5EF4-FFF2-40B4-BE49-F238E27FC236}">
                <a16:creationId xmlns:a16="http://schemas.microsoft.com/office/drawing/2014/main" id="{1D2A8A9C-7FC2-08BB-979C-D23653E09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35430" y="623158"/>
            <a:ext cx="10831284" cy="604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E954A-B21F-9A5F-80AC-D433550F5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C7865-4DB1-B391-D58D-0E1A80ACA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85C5D-A873-AA50-9AEC-10C04D88D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DCF710-04CC-B454-D691-F92A1D41B6DF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718246-8976-C4B8-935C-1D85CB741310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A3925619-A914-486B-66FA-A32BF77FC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60755" y="593151"/>
            <a:ext cx="11070490" cy="617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3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95C42-E711-84D6-BE41-F26A8CF9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1A2647-4B11-85D4-6597-B25F67455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6E9466-018D-DD0E-B869-FB3ED5FF2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BDA135-4436-4B7B-C59E-B6E63CE0E682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E43CE6-A830-7E0C-86FB-442435EAB15D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48D422E2-89D3-C8BB-7B09-DBFA0DEF8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24542" y="569295"/>
            <a:ext cx="11103429" cy="619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2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011CA-3978-1294-51DD-7843E3F88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DBAD51-77E0-D511-2468-E153EDC84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1D218-9C11-4298-11EE-BBBE7EAC0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75DB56-1C41-7E42-28C4-190B9AFADDC8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DB0E85F-D889-A880-F5B5-DF994AEBD7F1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A509731E-BC08-3673-2E4D-8361A3345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20171" y="632216"/>
            <a:ext cx="10846543" cy="605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09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E70BE-D8F8-F63B-0260-28E3A5CFE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CFCCF4-C8F3-7283-36DE-AA8D7E479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24BA3C-3E91-6DEE-F06D-CAC617393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91FC92-7E6B-3617-7594-7DD058B93337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FB479A-3572-9098-FEDD-2438FAB1490F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D8138805-0B6A-95E4-FD5F-536D50DB1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80952" y="673609"/>
            <a:ext cx="10970820" cy="612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7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EE7FF-47A6-AE13-312B-083C8817C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7DFAEE-FB9B-FECA-D375-0CA036914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3D9FD8-6B98-B288-1B6A-E89AB66EA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1687E9-1B0E-3FE5-57DC-AD46545BEBAB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230B5F-4E80-95FF-5AF3-A252842F2448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67134624-6493-912E-D96F-562F3402D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39143" y="681145"/>
            <a:ext cx="10528468" cy="587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70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61712-8331-F459-F7A2-2EE56DAD4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32B8C4-22A9-5370-C0E4-E30340F60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964D2E-C9BE-51B1-9C54-128701492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F6D902-9966-FD7E-14AE-5FB84AE937A8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6464B23-492A-BA08-BBB3-3361F82F1DB1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B5B54C03-0769-5FD1-669A-3E8D4F8561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59833" y="679980"/>
            <a:ext cx="10677256" cy="595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4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82A60-4D4D-AF5A-52B2-D7AA3CF5D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281991-1827-E2B2-F57E-7681C19ED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B5423A-CF53-5D74-4C07-83A4339D3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CE34CD-4A6F-E353-21AD-0F65E5C10FA8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942A2-3E9E-F73F-47CB-898B526B431D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D209D789-A722-193A-1ECD-EEDCA38DC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17891" y="1029255"/>
            <a:ext cx="9904537" cy="552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1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79F45-44EC-A5DB-E05F-70770BE9E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DC37E4-656B-8F93-7C50-9F67119CE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4C36A-8EC9-0C2A-DD15-73D1BAC76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274096-701C-0E62-6B7D-FC3C2F6A4C25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6A0AEF-4BBB-4C7D-3B92-9699B1BDEAC5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C70BF6FC-4C88-20CF-F26D-31C14ED26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16082" y="753885"/>
            <a:ext cx="10159835" cy="567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8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16CE7-6A0B-9209-D704-6373E570B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958873-FE88-91A1-F2AB-155D43437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07DC89-33CD-5CBA-0C7C-303CE48CE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638DE0-1B61-57BB-3298-CB2E7BA69C4E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1AE3608-2A78-E656-1383-663687B95EEB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7DDAB2CC-BBAB-7863-ED7C-4FC0848C6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40941" y="673609"/>
            <a:ext cx="10382491" cy="57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9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6F318-B17E-B4C3-51D9-E652C388C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40582D-1121-02BD-25E0-1F895502D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6DBD70-695D-5E83-89A1-6A0803CAA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0273EA-A13A-BAD2-CA9C-D9E4AD50499E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372C68-3F8E-0146-4FD9-FBB9F5016CB7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7C0B56E4-D1D5-F365-4775-04C6C69AB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48183" y="792719"/>
            <a:ext cx="10324618" cy="576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8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5E9A1-D1E0-51D7-5FC2-AF459A0AA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35B1D8-7B9F-0D8E-DDA2-7C432723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204B43-7FA2-4926-BB8B-6502519A7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DF2872-C9BE-40B8-FB85-FD39CB76FEE4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15D138-EFBF-ED4F-34E2-2D31C6654C48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16451333-7E6F-9C32-36B4-BF44BD5C64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15589" y="777423"/>
            <a:ext cx="10352022" cy="577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4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5DE9A-94AB-6B7F-D034-27E693B1B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EB8E4C-6B36-BBFC-0822-B0E9313F9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CD0D47-E81F-B4DE-B6C5-71B10B2AD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E60FB9-524F-3ED9-3589-311BB3209D12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08DEE1-6F01-6BC0-243E-5E4AC3A723CC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1B4A6B86-0462-49CC-3D0E-46D05B832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40123" y="760438"/>
            <a:ext cx="10827488" cy="604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8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B0344-5303-F55D-7553-B0522DD38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C78CB9-A5BB-4351-9479-929403336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EB8901-D383-A42C-1FC2-9A1E5CFA7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AC3BEC-C5E1-575E-B965-7671B8633EC4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92811B-4F02-E100-E29F-11E64A2AF916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22FAFCFC-3D49-87BE-8191-6BD902305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43270" y="760438"/>
            <a:ext cx="10280162" cy="57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98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36AD2-66E8-6156-25A8-A1FE70611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32CA31-DB77-EDFC-2351-AD59FEDE7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97BAAC-BE83-A76C-0AEA-0B2399452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207C4-F7F3-0497-8788-4395805F02A7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BEE362-2693-4C27-32C1-A5373AFD5622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7DED2182-16A1-D19F-7E29-62B5F9804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02987" y="981667"/>
            <a:ext cx="10220445" cy="570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6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9B2F9-A81D-B9DB-8649-7F636F22B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9CDE07-66BF-5819-CD57-E380FBCD4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4F8F9-7F2C-010D-5D07-4315E818D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CDBC29-16C8-49B5-5B00-24D0EA2E2AF5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8FE525-CBAA-E60E-24B2-E75FF408CF86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B146669F-54E4-2E41-4057-3B465DA5A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34840" y="720375"/>
            <a:ext cx="10688592" cy="596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6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3647E-01B5-256C-A926-2D2416727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EA247C-59DD-FAA1-E854-32AA2CA22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10270D-1183-2C2D-A78C-F26548996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A75B74-0887-6DA2-BBDF-BDB7BA08B9E1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AD2F21-8E8B-944E-1B5F-E67C8937F6BA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C9C91D6A-F56A-5EEF-1A7F-A005F01144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18867" y="679980"/>
            <a:ext cx="10404565" cy="580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60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FECD4-9D78-991A-9529-DD35DF6D1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1500BB-EA41-C536-2288-AB9FC22E9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8BEE0E-B2D4-E19A-665C-7DFE4633D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CB4675-2B73-BF14-2C9A-5003774931F9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E434D2-BC42-70D4-7574-67A4ECC9C674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0D796E1D-6DA0-DC85-D2E5-8B31BA1DD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05689" y="760438"/>
            <a:ext cx="10580622" cy="590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41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8911A-AE6F-19AE-1E9F-4E03DD066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B4C607-C5D9-4440-D9CD-F234F4DFF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698976-A1D9-CC87-B9D4-B30D79E6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DB0D84-CD31-F82D-A703-DDCE4935DE2D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F9A2D5-C8AD-A83D-32BA-DCE6E4140824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DA433B9A-54F6-AB1E-BCF0-5E9A7808F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53351" y="910127"/>
            <a:ext cx="10114260" cy="564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64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7D132-45EC-55D8-3B41-403790B52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DC6582-9EE1-432F-2422-1D07950A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E8E0A8-62C1-09ED-CC13-E1312FC98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47888C-2781-8C10-623F-058D8702511C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44AFD7-1156-B7DA-3043-BE79E6831AFF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FD48FDC7-2215-FB77-6B3D-9B3CF1AC4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44959" y="760438"/>
            <a:ext cx="10292249" cy="574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67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AA0E0-5679-A616-8267-2F0B47E38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A95576-066F-CFD7-D629-4AB9DC3BD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F6D3F8-72F9-7314-E708-29458FDE6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9FCB47-5C71-5CC1-7762-15C6C97C2BBE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7BE2FB-C618-0DE3-59C3-C2FCEE286786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C96385CC-AD96-BBFF-0A74-87DBC98CF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87813" y="725616"/>
            <a:ext cx="10435619" cy="582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34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4D529-9053-0E0B-5431-F28B4C813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FFCF98-1661-DB57-A66A-EA84792A9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740DDD-79B8-9209-B1AA-5C947EF13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7EB0D6-95FC-2A4B-8AAE-5D4DDD830832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1496B7-6BD5-49C4-A08F-D8A5028046FE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581778F7-C735-0C42-AFCD-61ABD61CD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27528" y="760438"/>
            <a:ext cx="10495904" cy="585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31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3D117-9F57-1539-C69E-9FD565EED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14CA67-CE51-7421-B117-20BA224B7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D08865-2126-6F95-6901-FCBBE625C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0A38BC-2955-D1BD-C797-14290B391445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D8485E-1006-DC55-2C77-F4B62DB80626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41E524FA-7DB6-3726-A549-129410E6D0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76971" y="952659"/>
            <a:ext cx="10038058" cy="560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25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77A9C-3AC0-0D12-B5B5-E478D3B4B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6DA251-81C0-CF01-3D60-0D3B58FCD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8E1CBA-E88F-987F-B5FC-F7DA8BEE2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9F5DB3-7E03-75FE-F847-3B2DE8AA90A1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21DFCD-EEBD-90A1-A4EF-F8151133839B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E91A2882-D703-0953-D857-8444D8D85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44959" y="760438"/>
            <a:ext cx="10388370" cy="579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09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404A-321E-EA9A-87E2-45E358EA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93CDD0-28A1-EE7F-71F9-012F9C90F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750"/>
            <a:ext cx="12192001" cy="588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D7E622-389B-484F-7901-088EED771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43" y="91441"/>
            <a:ext cx="1625433" cy="392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0D6C17-56FF-694F-D217-1E2F38F7E1E0}"/>
              </a:ext>
            </a:extLst>
          </p:cNvPr>
          <p:cNvSpPr txBox="1"/>
          <p:nvPr/>
        </p:nvSpPr>
        <p:spPr>
          <a:xfrm>
            <a:off x="10526266" y="6424491"/>
            <a:ext cx="1482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300" dirty="0">
                <a:solidFill>
                  <a:srgbClr val="DB4636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01</a:t>
            </a:r>
            <a:endParaRPr lang="en-GR" sz="1050" spc="300" dirty="0">
              <a:solidFill>
                <a:srgbClr val="DB4636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8D0071-CDF8-2E32-81BB-F2FEE36AFC84}"/>
              </a:ext>
            </a:extLst>
          </p:cNvPr>
          <p:cNvCxnSpPr/>
          <p:nvPr/>
        </p:nvCxnSpPr>
        <p:spPr>
          <a:xfrm>
            <a:off x="11123432" y="171899"/>
            <a:ext cx="0" cy="261610"/>
          </a:xfrm>
          <a:prstGeom prst="line">
            <a:avLst/>
          </a:prstGeom>
          <a:ln>
            <a:solidFill>
              <a:srgbClr val="EDA3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FAD551DB-FAC7-0361-3159-342706F752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75504" y="657053"/>
            <a:ext cx="10567685" cy="58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2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C350F-9113-ADA3-A12C-822A495C9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73410E9-EC87-9CED-88DA-A13B8B16D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41"/>
            <a:ext cx="121920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72E9C2-F34F-EA90-4019-626987A4F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563" y="420540"/>
            <a:ext cx="2906266" cy="701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B07598-12B4-12EA-78CF-597385EBD0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470"/>
          <a:stretch>
            <a:fillRect/>
          </a:stretch>
        </p:blipFill>
        <p:spPr>
          <a:xfrm flipH="1">
            <a:off x="7185000" y="2992609"/>
            <a:ext cx="5018877" cy="3864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CDDAB6-03B8-92D7-8A68-6D896006FA2F}"/>
              </a:ext>
            </a:extLst>
          </p:cNvPr>
          <p:cNvSpPr txBox="1"/>
          <p:nvPr/>
        </p:nvSpPr>
        <p:spPr>
          <a:xfrm>
            <a:off x="304963" y="2551718"/>
            <a:ext cx="677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800" b="1" dirty="0" err="1">
                <a:solidFill>
                  <a:schemeClr val="bg1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Ευχαριστ</a:t>
            </a:r>
            <a:r>
              <a:rPr lang="en-US" sz="4800" b="1" dirty="0" err="1">
                <a:solidFill>
                  <a:schemeClr val="bg1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ώ</a:t>
            </a:r>
            <a:r>
              <a:rPr lang="el-GR" sz="4800" b="1" dirty="0">
                <a:solidFill>
                  <a:schemeClr val="bg1"/>
                </a:solidFill>
                <a:latin typeface="Google Sans" pitchFamily="2" charset="0"/>
                <a:ea typeface="Google Sans" pitchFamily="2" charset="0"/>
                <a:cs typeface="Google Sans" pitchFamily="2" charset="0"/>
              </a:rPr>
              <a:t>!</a:t>
            </a:r>
            <a:endParaRPr lang="en-US" sz="4800" b="1" dirty="0">
              <a:solidFill>
                <a:schemeClr val="bg1"/>
              </a:solidFill>
              <a:latin typeface="Google Sans" pitchFamily="2" charset="0"/>
              <a:ea typeface="Google Sans" pitchFamily="2" charset="0"/>
              <a:cs typeface="Google Sans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A5274B-62AF-E200-0BB7-E37C4D74C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563" y="5696445"/>
            <a:ext cx="2442247" cy="5975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CC0CF9-236D-D4F8-D844-978EB3469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563" y="6437460"/>
            <a:ext cx="5366857" cy="161652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631800DF-B0D6-B415-97E6-F3491B7737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277" y="294639"/>
            <a:ext cx="899160" cy="56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F5F2177A-B20B-C0BA-2F49-6895247E47C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72225" y="5796441"/>
            <a:ext cx="340500" cy="48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60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93</Words>
  <Application>Microsoft Office PowerPoint</Application>
  <PresentationFormat>Ευρεία οθόνη</PresentationFormat>
  <Paragraphs>59</Paragraphs>
  <Slides>27</Slides>
  <Notes>27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Google Sans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Mirto Nasiopoulou</dc:creator>
  <cp:lastModifiedBy>ioannageorgia eskiadi</cp:lastModifiedBy>
  <cp:revision>16</cp:revision>
  <dcterms:created xsi:type="dcterms:W3CDTF">2026-03-24T10:30:53Z</dcterms:created>
  <dcterms:modified xsi:type="dcterms:W3CDTF">2026-05-20T11:20:24Z</dcterms:modified>
</cp:coreProperties>
</file>